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g1bWAyoPvqn9DvDzHmarjEkVAM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C22DFFF-403B-4175-A109-28E809E4B95D}">
  <a:tblStyle styleId="{FC22DFFF-403B-4175-A109-28E809E4B95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3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e5bcb41a26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2e5bcb41a26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e5bcb41a2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2e5bcb41a2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e5bcb41a26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2e5bcb41a26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e97334bc4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g2e97334bc4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e7e97a1d97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g2e7e97a1d97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2e7e97a1d97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g2e7e97a1d97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2e7e97a1d97_0_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g2e7e97a1d97_0_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2e7e97a1d97_0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g2e7e97a1d97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1.jpg"/><Relationship Id="rId5" Type="http://schemas.openxmlformats.org/officeDocument/2006/relationships/image" Target="../media/image3.png"/><Relationship Id="rId10" Type="http://schemas.openxmlformats.org/officeDocument/2006/relationships/image" Target="../media/image10.jpg"/><Relationship Id="rId4" Type="http://schemas.openxmlformats.org/officeDocument/2006/relationships/image" Target="../media/image2.png"/><Relationship Id="rId9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14.jpg"/><Relationship Id="rId4" Type="http://schemas.openxmlformats.org/officeDocument/2006/relationships/image" Target="../media/image2.png"/><Relationship Id="rId9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e5bcb41a26_0_24"/>
          <p:cNvSpPr/>
          <p:nvPr/>
        </p:nvSpPr>
        <p:spPr>
          <a:xfrm>
            <a:off x="17156375" y="2204885"/>
            <a:ext cx="1131625" cy="7285741"/>
          </a:xfrm>
          <a:custGeom>
            <a:avLst/>
            <a:gdLst/>
            <a:ahLst/>
            <a:cxnLst/>
            <a:rect l="l" t="t" r="r" b="b"/>
            <a:pathLst>
              <a:path w="1131625" h="7285741" extrusionOk="0">
                <a:moveTo>
                  <a:pt x="0" y="0"/>
                </a:moveTo>
                <a:lnTo>
                  <a:pt x="1131625" y="0"/>
                </a:lnTo>
                <a:lnTo>
                  <a:pt x="1131625" y="7285741"/>
                </a:lnTo>
                <a:lnTo>
                  <a:pt x="0" y="72857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85" name="Google Shape;85;g2e5bcb41a26_0_24"/>
          <p:cNvSpPr/>
          <p:nvPr/>
        </p:nvSpPr>
        <p:spPr>
          <a:xfrm>
            <a:off x="17058029" y="2532345"/>
            <a:ext cx="1328317" cy="8433758"/>
          </a:xfrm>
          <a:custGeom>
            <a:avLst/>
            <a:gdLst/>
            <a:ahLst/>
            <a:cxnLst/>
            <a:rect l="l" t="t" r="r" b="b"/>
            <a:pathLst>
              <a:path w="1328317" h="8433758" extrusionOk="0">
                <a:moveTo>
                  <a:pt x="0" y="0"/>
                </a:moveTo>
                <a:lnTo>
                  <a:pt x="1328317" y="0"/>
                </a:lnTo>
                <a:lnTo>
                  <a:pt x="1328317" y="8433758"/>
                </a:lnTo>
                <a:lnTo>
                  <a:pt x="0" y="84337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86" name="Google Shape;86;g2e5bcb41a26_0_24"/>
          <p:cNvSpPr/>
          <p:nvPr/>
        </p:nvSpPr>
        <p:spPr>
          <a:xfrm>
            <a:off x="0" y="5520780"/>
            <a:ext cx="822133" cy="4932801"/>
          </a:xfrm>
          <a:custGeom>
            <a:avLst/>
            <a:gdLst/>
            <a:ahLst/>
            <a:cxnLst/>
            <a:rect l="l" t="t" r="r" b="b"/>
            <a:pathLst>
              <a:path w="822133" h="4932801" extrusionOk="0">
                <a:moveTo>
                  <a:pt x="0" y="0"/>
                </a:moveTo>
                <a:lnTo>
                  <a:pt x="822133" y="0"/>
                </a:lnTo>
                <a:lnTo>
                  <a:pt x="822133" y="4932800"/>
                </a:lnTo>
                <a:lnTo>
                  <a:pt x="0" y="4932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87" name="Google Shape;87;g2e5bcb41a26_0_24"/>
          <p:cNvSpPr/>
          <p:nvPr/>
        </p:nvSpPr>
        <p:spPr>
          <a:xfrm>
            <a:off x="557787" y="9641342"/>
            <a:ext cx="1159035" cy="645658"/>
          </a:xfrm>
          <a:custGeom>
            <a:avLst/>
            <a:gdLst/>
            <a:ahLst/>
            <a:cxnLst/>
            <a:rect l="l" t="t" r="r" b="b"/>
            <a:pathLst>
              <a:path w="1159035" h="645658" extrusionOk="0">
                <a:moveTo>
                  <a:pt x="0" y="0"/>
                </a:moveTo>
                <a:lnTo>
                  <a:pt x="1159035" y="0"/>
                </a:lnTo>
                <a:lnTo>
                  <a:pt x="1159035" y="645658"/>
                </a:lnTo>
                <a:lnTo>
                  <a:pt x="0" y="6456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88" name="Google Shape;88;g2e5bcb41a26_0_24"/>
          <p:cNvSpPr/>
          <p:nvPr/>
        </p:nvSpPr>
        <p:spPr>
          <a:xfrm>
            <a:off x="16176685" y="165884"/>
            <a:ext cx="1959378" cy="2190397"/>
          </a:xfrm>
          <a:custGeom>
            <a:avLst/>
            <a:gdLst/>
            <a:ahLst/>
            <a:cxnLst/>
            <a:rect l="l" t="t" r="r" b="b"/>
            <a:pathLst>
              <a:path w="1959378" h="2190397" extrusionOk="0">
                <a:moveTo>
                  <a:pt x="0" y="0"/>
                </a:moveTo>
                <a:lnTo>
                  <a:pt x="1959379" y="0"/>
                </a:lnTo>
                <a:lnTo>
                  <a:pt x="1959379" y="2190397"/>
                </a:lnTo>
                <a:lnTo>
                  <a:pt x="0" y="21903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89" name="Google Shape;89;g2e5bcb41a26_0_24"/>
          <p:cNvSpPr txBox="1"/>
          <p:nvPr/>
        </p:nvSpPr>
        <p:spPr>
          <a:xfrm>
            <a:off x="4020981" y="3794114"/>
            <a:ext cx="9838200" cy="21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00" b="1" dirty="0">
                <a:solidFill>
                  <a:srgbClr val="BF9C75"/>
                </a:solidFill>
              </a:rPr>
              <a:t>التقرير الختامي لبرنامج قطوف دانية</a:t>
            </a:r>
            <a:endParaRPr sz="6300" b="1" dirty="0">
              <a:solidFill>
                <a:srgbClr val="BF9C75"/>
              </a:solidFill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00" b="1" dirty="0">
                <a:solidFill>
                  <a:srgbClr val="BF9C75"/>
                </a:solidFill>
              </a:rPr>
              <a:t>1445هـ -2024م</a:t>
            </a:r>
            <a:endParaRPr sz="6300" b="1" dirty="0">
              <a:solidFill>
                <a:srgbClr val="BF9C7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e5bcb41a26_0_0"/>
          <p:cNvSpPr/>
          <p:nvPr/>
        </p:nvSpPr>
        <p:spPr>
          <a:xfrm>
            <a:off x="17156375" y="2204885"/>
            <a:ext cx="1131625" cy="7285741"/>
          </a:xfrm>
          <a:custGeom>
            <a:avLst/>
            <a:gdLst/>
            <a:ahLst/>
            <a:cxnLst/>
            <a:rect l="l" t="t" r="r" b="b"/>
            <a:pathLst>
              <a:path w="1131625" h="7285741" extrusionOk="0">
                <a:moveTo>
                  <a:pt x="0" y="0"/>
                </a:moveTo>
                <a:lnTo>
                  <a:pt x="1131625" y="0"/>
                </a:lnTo>
                <a:lnTo>
                  <a:pt x="1131625" y="7285741"/>
                </a:lnTo>
                <a:lnTo>
                  <a:pt x="0" y="72857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95" name="Google Shape;95;g2e5bcb41a26_0_0"/>
          <p:cNvSpPr/>
          <p:nvPr/>
        </p:nvSpPr>
        <p:spPr>
          <a:xfrm>
            <a:off x="17058029" y="2532345"/>
            <a:ext cx="1328317" cy="8433758"/>
          </a:xfrm>
          <a:custGeom>
            <a:avLst/>
            <a:gdLst/>
            <a:ahLst/>
            <a:cxnLst/>
            <a:rect l="l" t="t" r="r" b="b"/>
            <a:pathLst>
              <a:path w="1328317" h="8433758" extrusionOk="0">
                <a:moveTo>
                  <a:pt x="0" y="0"/>
                </a:moveTo>
                <a:lnTo>
                  <a:pt x="1328317" y="0"/>
                </a:lnTo>
                <a:lnTo>
                  <a:pt x="1328317" y="8433758"/>
                </a:lnTo>
                <a:lnTo>
                  <a:pt x="0" y="84337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96" name="Google Shape;96;g2e5bcb41a26_0_0"/>
          <p:cNvSpPr/>
          <p:nvPr/>
        </p:nvSpPr>
        <p:spPr>
          <a:xfrm>
            <a:off x="0" y="5520780"/>
            <a:ext cx="822133" cy="4932801"/>
          </a:xfrm>
          <a:custGeom>
            <a:avLst/>
            <a:gdLst/>
            <a:ahLst/>
            <a:cxnLst/>
            <a:rect l="l" t="t" r="r" b="b"/>
            <a:pathLst>
              <a:path w="822133" h="4932801" extrusionOk="0">
                <a:moveTo>
                  <a:pt x="0" y="0"/>
                </a:moveTo>
                <a:lnTo>
                  <a:pt x="822133" y="0"/>
                </a:lnTo>
                <a:lnTo>
                  <a:pt x="822133" y="4932800"/>
                </a:lnTo>
                <a:lnTo>
                  <a:pt x="0" y="4932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97" name="Google Shape;97;g2e5bcb41a26_0_0"/>
          <p:cNvSpPr/>
          <p:nvPr/>
        </p:nvSpPr>
        <p:spPr>
          <a:xfrm>
            <a:off x="557787" y="9641342"/>
            <a:ext cx="1159035" cy="645658"/>
          </a:xfrm>
          <a:custGeom>
            <a:avLst/>
            <a:gdLst/>
            <a:ahLst/>
            <a:cxnLst/>
            <a:rect l="l" t="t" r="r" b="b"/>
            <a:pathLst>
              <a:path w="1159035" h="645658" extrusionOk="0">
                <a:moveTo>
                  <a:pt x="0" y="0"/>
                </a:moveTo>
                <a:lnTo>
                  <a:pt x="1159035" y="0"/>
                </a:lnTo>
                <a:lnTo>
                  <a:pt x="1159035" y="645658"/>
                </a:lnTo>
                <a:lnTo>
                  <a:pt x="0" y="6456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98" name="Google Shape;98;g2e5bcb41a26_0_0"/>
          <p:cNvSpPr/>
          <p:nvPr/>
        </p:nvSpPr>
        <p:spPr>
          <a:xfrm>
            <a:off x="16176685" y="165884"/>
            <a:ext cx="1959378" cy="2190397"/>
          </a:xfrm>
          <a:custGeom>
            <a:avLst/>
            <a:gdLst/>
            <a:ahLst/>
            <a:cxnLst/>
            <a:rect l="l" t="t" r="r" b="b"/>
            <a:pathLst>
              <a:path w="1959378" h="2190397" extrusionOk="0">
                <a:moveTo>
                  <a:pt x="0" y="0"/>
                </a:moveTo>
                <a:lnTo>
                  <a:pt x="1959379" y="0"/>
                </a:lnTo>
                <a:lnTo>
                  <a:pt x="1959379" y="2190397"/>
                </a:lnTo>
                <a:lnTo>
                  <a:pt x="0" y="21903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99" name="Google Shape;99;g2e5bcb41a26_0_0"/>
          <p:cNvSpPr txBox="1"/>
          <p:nvPr/>
        </p:nvSpPr>
        <p:spPr>
          <a:xfrm>
            <a:off x="5714900" y="1836100"/>
            <a:ext cx="6259800" cy="12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جمعية الرائدة النسائية الأجتماعية.</a:t>
            </a:r>
            <a:endParaRPr sz="4000" b="1">
              <a:solidFill>
                <a:srgbClr val="BF9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2e5bcb41a26_0_0"/>
          <p:cNvSpPr txBox="1"/>
          <p:nvPr/>
        </p:nvSpPr>
        <p:spPr>
          <a:xfrm>
            <a:off x="3024816" y="2356281"/>
            <a:ext cx="11275800" cy="51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4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بموجب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قرار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الوزاري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رقم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(11448) ،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وتاريخ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1438/1/24هـ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وترخيص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رقم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(828)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المسجل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رسميا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بوزارة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الموارد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البشرية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والتنمية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الاجتماعية</a:t>
            </a:r>
            <a:endParaRPr sz="4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كانت</a:t>
            </a:r>
            <a:r>
              <a:rPr lang="en-US" sz="41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نشأة</a:t>
            </a:r>
            <a:r>
              <a:rPr lang="en-US" sz="41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جمعية</a:t>
            </a:r>
            <a:r>
              <a:rPr lang="en-US" sz="41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الرائدة</a:t>
            </a:r>
            <a:r>
              <a:rPr lang="en-US" sz="41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النسائية</a:t>
            </a:r>
            <a:r>
              <a:rPr lang="en-US" sz="41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الاجتماعية</a:t>
            </a:r>
            <a:r>
              <a:rPr lang="en-US" sz="41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بمحافظة</a:t>
            </a:r>
            <a:r>
              <a:rPr lang="en-US" sz="41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خميس</a:t>
            </a:r>
            <a:r>
              <a:rPr lang="en-US" sz="41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مشيط</a:t>
            </a:r>
            <a:endParaRPr sz="4100" b="1" dirty="0">
              <a:solidFill>
                <a:srgbClr val="BF9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الهادفة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إلى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الزيادة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في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البناء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التخصصي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للمرأة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بمختلف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شرائحها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اجتماعيا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وتربويا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وفكريا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بمؤسسية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احترافية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وشراكة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فاعلة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،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وفق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ثوابت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شرعية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وبرامج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نوعية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مميزة</a:t>
            </a:r>
            <a:r>
              <a:rPr lang="en-US" sz="4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4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"/>
          <p:cNvSpPr/>
          <p:nvPr/>
        </p:nvSpPr>
        <p:spPr>
          <a:xfrm>
            <a:off x="17156375" y="2204885"/>
            <a:ext cx="1131625" cy="7285741"/>
          </a:xfrm>
          <a:custGeom>
            <a:avLst/>
            <a:gdLst/>
            <a:ahLst/>
            <a:cxnLst/>
            <a:rect l="l" t="t" r="r" b="b"/>
            <a:pathLst>
              <a:path w="1131625" h="7285741" extrusionOk="0">
                <a:moveTo>
                  <a:pt x="0" y="0"/>
                </a:moveTo>
                <a:lnTo>
                  <a:pt x="1131625" y="0"/>
                </a:lnTo>
                <a:lnTo>
                  <a:pt x="1131625" y="7285741"/>
                </a:lnTo>
                <a:lnTo>
                  <a:pt x="0" y="72857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06" name="Google Shape;106;p1"/>
          <p:cNvSpPr/>
          <p:nvPr/>
        </p:nvSpPr>
        <p:spPr>
          <a:xfrm>
            <a:off x="17058029" y="2532345"/>
            <a:ext cx="1328317" cy="8433758"/>
          </a:xfrm>
          <a:custGeom>
            <a:avLst/>
            <a:gdLst/>
            <a:ahLst/>
            <a:cxnLst/>
            <a:rect l="l" t="t" r="r" b="b"/>
            <a:pathLst>
              <a:path w="1328317" h="8433758" extrusionOk="0">
                <a:moveTo>
                  <a:pt x="0" y="0"/>
                </a:moveTo>
                <a:lnTo>
                  <a:pt x="1328317" y="0"/>
                </a:lnTo>
                <a:lnTo>
                  <a:pt x="1328317" y="8433758"/>
                </a:lnTo>
                <a:lnTo>
                  <a:pt x="0" y="84337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07" name="Google Shape;107;p1"/>
          <p:cNvSpPr/>
          <p:nvPr/>
        </p:nvSpPr>
        <p:spPr>
          <a:xfrm>
            <a:off x="0" y="5520780"/>
            <a:ext cx="822133" cy="4932801"/>
          </a:xfrm>
          <a:custGeom>
            <a:avLst/>
            <a:gdLst/>
            <a:ahLst/>
            <a:cxnLst/>
            <a:rect l="l" t="t" r="r" b="b"/>
            <a:pathLst>
              <a:path w="822133" h="4932801" extrusionOk="0">
                <a:moveTo>
                  <a:pt x="0" y="0"/>
                </a:moveTo>
                <a:lnTo>
                  <a:pt x="822133" y="0"/>
                </a:lnTo>
                <a:lnTo>
                  <a:pt x="822133" y="4932800"/>
                </a:lnTo>
                <a:lnTo>
                  <a:pt x="0" y="4932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08" name="Google Shape;108;p1"/>
          <p:cNvSpPr/>
          <p:nvPr/>
        </p:nvSpPr>
        <p:spPr>
          <a:xfrm>
            <a:off x="557787" y="9641342"/>
            <a:ext cx="1159035" cy="645658"/>
          </a:xfrm>
          <a:custGeom>
            <a:avLst/>
            <a:gdLst/>
            <a:ahLst/>
            <a:cxnLst/>
            <a:rect l="l" t="t" r="r" b="b"/>
            <a:pathLst>
              <a:path w="1159035" h="645658" extrusionOk="0">
                <a:moveTo>
                  <a:pt x="0" y="0"/>
                </a:moveTo>
                <a:lnTo>
                  <a:pt x="1159035" y="0"/>
                </a:lnTo>
                <a:lnTo>
                  <a:pt x="1159035" y="645658"/>
                </a:lnTo>
                <a:lnTo>
                  <a:pt x="0" y="6456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09" name="Google Shape;109;p1"/>
          <p:cNvSpPr/>
          <p:nvPr/>
        </p:nvSpPr>
        <p:spPr>
          <a:xfrm>
            <a:off x="16176685" y="165884"/>
            <a:ext cx="1959378" cy="2190397"/>
          </a:xfrm>
          <a:custGeom>
            <a:avLst/>
            <a:gdLst/>
            <a:ahLst/>
            <a:cxnLst/>
            <a:rect l="l" t="t" r="r" b="b"/>
            <a:pathLst>
              <a:path w="1959378" h="2190397" extrusionOk="0">
                <a:moveTo>
                  <a:pt x="0" y="0"/>
                </a:moveTo>
                <a:lnTo>
                  <a:pt x="1959379" y="0"/>
                </a:lnTo>
                <a:lnTo>
                  <a:pt x="1959379" y="2190397"/>
                </a:lnTo>
                <a:lnTo>
                  <a:pt x="0" y="21903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10" name="Google Shape;110;p1"/>
          <p:cNvSpPr txBox="1"/>
          <p:nvPr/>
        </p:nvSpPr>
        <p:spPr>
          <a:xfrm>
            <a:off x="5221725" y="1251650"/>
            <a:ext cx="7111200" cy="15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3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التعريف</a:t>
            </a:r>
            <a:r>
              <a:rPr lang="en-US" sz="43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3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ببرنامج</a:t>
            </a:r>
            <a:r>
              <a:rPr lang="en-US" sz="43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قطوف دانية.</a:t>
            </a:r>
            <a:endParaRPr sz="4300" b="1" dirty="0">
              <a:solidFill>
                <a:srgbClr val="BF9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"/>
          <p:cNvSpPr txBox="1"/>
          <p:nvPr/>
        </p:nvSpPr>
        <p:spPr>
          <a:xfrm>
            <a:off x="2639031" y="2999637"/>
            <a:ext cx="12602100" cy="14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سلسلة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من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اللقاءات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الدينية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التي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تُنظمها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جمعية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الرائدة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النسائية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الاجتماعية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مع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عدة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مُدربات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تهدف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إلى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زيادة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الوعي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وتثقيف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المرأة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في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المجال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الشرعي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4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10099252" y="5122805"/>
            <a:ext cx="5822400" cy="14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9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أهداف</a:t>
            </a:r>
            <a:r>
              <a:rPr lang="en-US" sz="39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9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برنامج</a:t>
            </a:r>
            <a:r>
              <a:rPr lang="en-US" sz="39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قطوف دانية: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3340715" y="5835571"/>
            <a:ext cx="12289200" cy="13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1/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نشر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المفاهيم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الشرعية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لدى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النساء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.</a:t>
            </a:r>
            <a:endParaRPr sz="4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2/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التوعية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بفضل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عشر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ذي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الحجة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.</a:t>
            </a:r>
            <a:endParaRPr sz="4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3/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تحقيق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تعظيم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الله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تعالى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في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موسم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الحج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وتهيئة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النفس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له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4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4/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الاستثمار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الأمثل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للوقت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بما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ينفع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المسلم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في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عشر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ذي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الحجة</a:t>
            </a:r>
            <a:r>
              <a:rPr lang="en-US" sz="4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e5bcb41a26_0_16"/>
          <p:cNvSpPr/>
          <p:nvPr/>
        </p:nvSpPr>
        <p:spPr>
          <a:xfrm>
            <a:off x="17156375" y="2204885"/>
            <a:ext cx="1131625" cy="7285741"/>
          </a:xfrm>
          <a:custGeom>
            <a:avLst/>
            <a:gdLst/>
            <a:ahLst/>
            <a:cxnLst/>
            <a:rect l="l" t="t" r="r" b="b"/>
            <a:pathLst>
              <a:path w="1131625" h="7285741" extrusionOk="0">
                <a:moveTo>
                  <a:pt x="0" y="0"/>
                </a:moveTo>
                <a:lnTo>
                  <a:pt x="1131625" y="0"/>
                </a:lnTo>
                <a:lnTo>
                  <a:pt x="1131625" y="7285741"/>
                </a:lnTo>
                <a:lnTo>
                  <a:pt x="0" y="72857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19" name="Google Shape;119;g2e5bcb41a26_0_16"/>
          <p:cNvSpPr/>
          <p:nvPr/>
        </p:nvSpPr>
        <p:spPr>
          <a:xfrm>
            <a:off x="17058029" y="2532345"/>
            <a:ext cx="1328317" cy="8433758"/>
          </a:xfrm>
          <a:custGeom>
            <a:avLst/>
            <a:gdLst/>
            <a:ahLst/>
            <a:cxnLst/>
            <a:rect l="l" t="t" r="r" b="b"/>
            <a:pathLst>
              <a:path w="1328317" h="8433758" extrusionOk="0">
                <a:moveTo>
                  <a:pt x="0" y="0"/>
                </a:moveTo>
                <a:lnTo>
                  <a:pt x="1328317" y="0"/>
                </a:lnTo>
                <a:lnTo>
                  <a:pt x="1328317" y="8433758"/>
                </a:lnTo>
                <a:lnTo>
                  <a:pt x="0" y="84337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20" name="Google Shape;120;g2e5bcb41a26_0_16"/>
          <p:cNvSpPr/>
          <p:nvPr/>
        </p:nvSpPr>
        <p:spPr>
          <a:xfrm>
            <a:off x="0" y="5520780"/>
            <a:ext cx="822133" cy="4932801"/>
          </a:xfrm>
          <a:custGeom>
            <a:avLst/>
            <a:gdLst/>
            <a:ahLst/>
            <a:cxnLst/>
            <a:rect l="l" t="t" r="r" b="b"/>
            <a:pathLst>
              <a:path w="822133" h="4932801" extrusionOk="0">
                <a:moveTo>
                  <a:pt x="0" y="0"/>
                </a:moveTo>
                <a:lnTo>
                  <a:pt x="822133" y="0"/>
                </a:lnTo>
                <a:lnTo>
                  <a:pt x="822133" y="4932800"/>
                </a:lnTo>
                <a:lnTo>
                  <a:pt x="0" y="4932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21" name="Google Shape;121;g2e5bcb41a26_0_16"/>
          <p:cNvSpPr/>
          <p:nvPr/>
        </p:nvSpPr>
        <p:spPr>
          <a:xfrm>
            <a:off x="557787" y="9641342"/>
            <a:ext cx="1159035" cy="645658"/>
          </a:xfrm>
          <a:custGeom>
            <a:avLst/>
            <a:gdLst/>
            <a:ahLst/>
            <a:cxnLst/>
            <a:rect l="l" t="t" r="r" b="b"/>
            <a:pathLst>
              <a:path w="1159035" h="645658" extrusionOk="0">
                <a:moveTo>
                  <a:pt x="0" y="0"/>
                </a:moveTo>
                <a:lnTo>
                  <a:pt x="1159035" y="0"/>
                </a:lnTo>
                <a:lnTo>
                  <a:pt x="1159035" y="645658"/>
                </a:lnTo>
                <a:lnTo>
                  <a:pt x="0" y="6456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22" name="Google Shape;122;g2e5bcb41a26_0_16"/>
          <p:cNvSpPr/>
          <p:nvPr/>
        </p:nvSpPr>
        <p:spPr>
          <a:xfrm>
            <a:off x="16176685" y="165884"/>
            <a:ext cx="1959378" cy="2190397"/>
          </a:xfrm>
          <a:custGeom>
            <a:avLst/>
            <a:gdLst/>
            <a:ahLst/>
            <a:cxnLst/>
            <a:rect l="l" t="t" r="r" b="b"/>
            <a:pathLst>
              <a:path w="1959378" h="2190397" extrusionOk="0">
                <a:moveTo>
                  <a:pt x="0" y="0"/>
                </a:moveTo>
                <a:lnTo>
                  <a:pt x="1959379" y="0"/>
                </a:lnTo>
                <a:lnTo>
                  <a:pt x="1959379" y="2190397"/>
                </a:lnTo>
                <a:lnTo>
                  <a:pt x="0" y="21903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23" name="Google Shape;123;g2e5bcb41a26_0_16"/>
          <p:cNvSpPr txBox="1"/>
          <p:nvPr/>
        </p:nvSpPr>
        <p:spPr>
          <a:xfrm>
            <a:off x="5228675" y="1481775"/>
            <a:ext cx="66510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30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الهيكل التنظيمي.</a:t>
            </a:r>
            <a:endParaRPr sz="5300">
              <a:solidFill>
                <a:srgbClr val="BF9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g2e5bcb41a26_0_16"/>
          <p:cNvSpPr txBox="1"/>
          <p:nvPr/>
        </p:nvSpPr>
        <p:spPr>
          <a:xfrm>
            <a:off x="10521725" y="3279400"/>
            <a:ext cx="3958200" cy="16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dk1"/>
                </a:solidFill>
              </a:rPr>
              <a:t>مشرفة البرنامج:</a:t>
            </a:r>
            <a:endParaRPr sz="3800" b="1">
              <a:solidFill>
                <a:schemeClr val="dk1"/>
              </a:solidFill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rgbClr val="BF9C75"/>
                </a:solidFill>
              </a:rPr>
              <a:t>أ.ليان القحطاني .</a:t>
            </a:r>
            <a:endParaRPr sz="3800" b="1">
              <a:solidFill>
                <a:srgbClr val="BF9C75"/>
              </a:solidFill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g2e5bcb41a26_0_16"/>
          <p:cNvSpPr txBox="1"/>
          <p:nvPr/>
        </p:nvSpPr>
        <p:spPr>
          <a:xfrm>
            <a:off x="2398100" y="3429000"/>
            <a:ext cx="39582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dk1"/>
                </a:solidFill>
              </a:rPr>
              <a:t>المديرة التنفيذية:</a:t>
            </a:r>
            <a:endParaRPr sz="3800" b="1">
              <a:solidFill>
                <a:schemeClr val="dk1"/>
              </a:solidFill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rgbClr val="BF9C75"/>
                </a:solidFill>
              </a:rPr>
              <a:t>أ. فاطمة المالكي </a:t>
            </a:r>
            <a:r>
              <a:rPr lang="en-US" sz="3800" b="1">
                <a:solidFill>
                  <a:schemeClr val="dk1"/>
                </a:solidFill>
              </a:rPr>
              <a:t>.</a:t>
            </a:r>
            <a:endParaRPr sz="3800" b="1">
              <a:solidFill>
                <a:schemeClr val="dk1"/>
              </a:solidFill>
            </a:endParaRPr>
          </a:p>
        </p:txBody>
      </p:sp>
      <p:sp>
        <p:nvSpPr>
          <p:cNvPr id="126" name="Google Shape;126;g2e5bcb41a26_0_16"/>
          <p:cNvSpPr txBox="1"/>
          <p:nvPr/>
        </p:nvSpPr>
        <p:spPr>
          <a:xfrm>
            <a:off x="10912950" y="6895350"/>
            <a:ext cx="4570200" cy="135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dk1"/>
                </a:solidFill>
              </a:rPr>
              <a:t>المنسقة الإعلامية:</a:t>
            </a:r>
            <a:endParaRPr sz="3800" b="1">
              <a:solidFill>
                <a:schemeClr val="dk1"/>
              </a:solidFill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rgbClr val="BF9C75"/>
                </a:solidFill>
              </a:rPr>
              <a:t>أ. رغد الشهري .</a:t>
            </a:r>
            <a:endParaRPr sz="3800" b="1">
              <a:solidFill>
                <a:srgbClr val="BF9C75"/>
              </a:solidFill>
            </a:endParaRPr>
          </a:p>
        </p:txBody>
      </p:sp>
      <p:sp>
        <p:nvSpPr>
          <p:cNvPr id="127" name="Google Shape;127;g2e5bcb41a26_0_16"/>
          <p:cNvSpPr txBox="1"/>
          <p:nvPr/>
        </p:nvSpPr>
        <p:spPr>
          <a:xfrm>
            <a:off x="1797350" y="6972300"/>
            <a:ext cx="5159700" cy="135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/>
              <a:t>مصممة جرافيك:</a:t>
            </a:r>
            <a:endParaRPr sz="3800" b="1"/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/>
              <a:t>أ. ريم العامري .</a:t>
            </a:r>
            <a:endParaRPr sz="3800" b="1"/>
          </a:p>
        </p:txBody>
      </p:sp>
      <p:sp>
        <p:nvSpPr>
          <p:cNvPr id="128" name="Google Shape;128;g2e5bcb41a26_0_16"/>
          <p:cNvSpPr/>
          <p:nvPr/>
        </p:nvSpPr>
        <p:spPr>
          <a:xfrm>
            <a:off x="6355725" y="2632725"/>
            <a:ext cx="1587900" cy="2025000"/>
          </a:xfrm>
          <a:prstGeom prst="leftUpArrow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g2e5bcb41a26_0_16"/>
          <p:cNvSpPr/>
          <p:nvPr/>
        </p:nvSpPr>
        <p:spPr>
          <a:xfrm flipH="1">
            <a:off x="9339350" y="2632725"/>
            <a:ext cx="1757700" cy="2025000"/>
          </a:xfrm>
          <a:prstGeom prst="leftUpArrow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BF9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g2e5bcb41a26_0_16"/>
          <p:cNvSpPr/>
          <p:nvPr/>
        </p:nvSpPr>
        <p:spPr>
          <a:xfrm flipH="1">
            <a:off x="9606800" y="6181725"/>
            <a:ext cx="1757700" cy="2025000"/>
          </a:xfrm>
          <a:prstGeom prst="leftUpArrow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2e5bcb41a26_0_16"/>
          <p:cNvSpPr/>
          <p:nvPr/>
        </p:nvSpPr>
        <p:spPr>
          <a:xfrm>
            <a:off x="5948625" y="6301800"/>
            <a:ext cx="1757700" cy="2025000"/>
          </a:xfrm>
          <a:prstGeom prst="leftUpArrow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FFFFFF">
                <a:alpha val="4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e97334bc4e_0_0"/>
          <p:cNvSpPr/>
          <p:nvPr/>
        </p:nvSpPr>
        <p:spPr>
          <a:xfrm>
            <a:off x="17156375" y="2204885"/>
            <a:ext cx="1131625" cy="7285741"/>
          </a:xfrm>
          <a:custGeom>
            <a:avLst/>
            <a:gdLst/>
            <a:ahLst/>
            <a:cxnLst/>
            <a:rect l="l" t="t" r="r" b="b"/>
            <a:pathLst>
              <a:path w="1131625" h="7285741" extrusionOk="0">
                <a:moveTo>
                  <a:pt x="0" y="0"/>
                </a:moveTo>
                <a:lnTo>
                  <a:pt x="1131625" y="0"/>
                </a:lnTo>
                <a:lnTo>
                  <a:pt x="1131625" y="7285741"/>
                </a:lnTo>
                <a:lnTo>
                  <a:pt x="0" y="72857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61" name="Google Shape;161;g2e97334bc4e_0_0"/>
          <p:cNvSpPr/>
          <p:nvPr/>
        </p:nvSpPr>
        <p:spPr>
          <a:xfrm>
            <a:off x="17058029" y="2532345"/>
            <a:ext cx="1328317" cy="8433758"/>
          </a:xfrm>
          <a:custGeom>
            <a:avLst/>
            <a:gdLst/>
            <a:ahLst/>
            <a:cxnLst/>
            <a:rect l="l" t="t" r="r" b="b"/>
            <a:pathLst>
              <a:path w="1328317" h="8433758" extrusionOk="0">
                <a:moveTo>
                  <a:pt x="0" y="0"/>
                </a:moveTo>
                <a:lnTo>
                  <a:pt x="1328317" y="0"/>
                </a:lnTo>
                <a:lnTo>
                  <a:pt x="1328317" y="8433758"/>
                </a:lnTo>
                <a:lnTo>
                  <a:pt x="0" y="84337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62" name="Google Shape;162;g2e97334bc4e_0_0"/>
          <p:cNvSpPr/>
          <p:nvPr/>
        </p:nvSpPr>
        <p:spPr>
          <a:xfrm>
            <a:off x="0" y="5520780"/>
            <a:ext cx="822133" cy="4932801"/>
          </a:xfrm>
          <a:custGeom>
            <a:avLst/>
            <a:gdLst/>
            <a:ahLst/>
            <a:cxnLst/>
            <a:rect l="l" t="t" r="r" b="b"/>
            <a:pathLst>
              <a:path w="822133" h="4932801" extrusionOk="0">
                <a:moveTo>
                  <a:pt x="0" y="0"/>
                </a:moveTo>
                <a:lnTo>
                  <a:pt x="822133" y="0"/>
                </a:lnTo>
                <a:lnTo>
                  <a:pt x="822133" y="4932800"/>
                </a:lnTo>
                <a:lnTo>
                  <a:pt x="0" y="4932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63" name="Google Shape;163;g2e97334bc4e_0_0"/>
          <p:cNvSpPr/>
          <p:nvPr/>
        </p:nvSpPr>
        <p:spPr>
          <a:xfrm>
            <a:off x="557787" y="9641342"/>
            <a:ext cx="1159035" cy="645658"/>
          </a:xfrm>
          <a:custGeom>
            <a:avLst/>
            <a:gdLst/>
            <a:ahLst/>
            <a:cxnLst/>
            <a:rect l="l" t="t" r="r" b="b"/>
            <a:pathLst>
              <a:path w="1159035" h="645658" extrusionOk="0">
                <a:moveTo>
                  <a:pt x="0" y="0"/>
                </a:moveTo>
                <a:lnTo>
                  <a:pt x="1159035" y="0"/>
                </a:lnTo>
                <a:lnTo>
                  <a:pt x="1159035" y="645658"/>
                </a:lnTo>
                <a:lnTo>
                  <a:pt x="0" y="6456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64" name="Google Shape;164;g2e97334bc4e_0_0"/>
          <p:cNvSpPr/>
          <p:nvPr/>
        </p:nvSpPr>
        <p:spPr>
          <a:xfrm>
            <a:off x="16176685" y="165884"/>
            <a:ext cx="1959378" cy="2190397"/>
          </a:xfrm>
          <a:custGeom>
            <a:avLst/>
            <a:gdLst/>
            <a:ahLst/>
            <a:cxnLst/>
            <a:rect l="l" t="t" r="r" b="b"/>
            <a:pathLst>
              <a:path w="1959378" h="2190397" extrusionOk="0">
                <a:moveTo>
                  <a:pt x="0" y="0"/>
                </a:moveTo>
                <a:lnTo>
                  <a:pt x="1959379" y="0"/>
                </a:lnTo>
                <a:lnTo>
                  <a:pt x="1959379" y="2190397"/>
                </a:lnTo>
                <a:lnTo>
                  <a:pt x="0" y="21903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165" name="Google Shape;165;g2e97334bc4e_0_0"/>
          <p:cNvSpPr txBox="1"/>
          <p:nvPr/>
        </p:nvSpPr>
        <p:spPr>
          <a:xfrm>
            <a:off x="4572000" y="1619775"/>
            <a:ext cx="7571400" cy="7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2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التقرير </a:t>
            </a:r>
            <a:r>
              <a:rPr lang="en-US" sz="52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التفصيلي</a:t>
            </a:r>
            <a:r>
              <a:rPr lang="en-US" sz="52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52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للبرنامج</a:t>
            </a:r>
            <a:r>
              <a:rPr lang="en-US" sz="52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5200" b="1" dirty="0">
              <a:solidFill>
                <a:srgbClr val="BF9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2e97334bc4e_0_0"/>
          <p:cNvSpPr txBox="1"/>
          <p:nvPr/>
        </p:nvSpPr>
        <p:spPr>
          <a:xfrm>
            <a:off x="8151350" y="3415200"/>
            <a:ext cx="3843300" cy="25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2e97334bc4e_0_0"/>
          <p:cNvSpPr txBox="1"/>
          <p:nvPr/>
        </p:nvSpPr>
        <p:spPr>
          <a:xfrm>
            <a:off x="2490050" y="3461225"/>
            <a:ext cx="12358200" cy="469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41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8" name="Google Shape;168;g2e97334bc4e_0_0"/>
          <p:cNvGraphicFramePr/>
          <p:nvPr/>
        </p:nvGraphicFramePr>
        <p:xfrm>
          <a:off x="3146425" y="2915525"/>
          <a:ext cx="10422550" cy="4010550"/>
        </p:xfrm>
        <a:graphic>
          <a:graphicData uri="http://schemas.openxmlformats.org/drawingml/2006/table">
            <a:tbl>
              <a:tblPr>
                <a:noFill/>
                <a:tableStyleId>{FC22DFFF-403B-4175-A109-28E809E4B95D}</a:tableStyleId>
              </a:tblPr>
              <a:tblGrid>
                <a:gridCol w="5211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1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505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500" b="1"/>
                        <a:t>6281 مستفيدة.</a:t>
                      </a:r>
                      <a:endParaRPr sz="3500" b="1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400" b="1"/>
                        <a:t>عدد مستفيدات البرنامج.</a:t>
                      </a:r>
                      <a:endParaRPr sz="3400" b="1"/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1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b="1"/>
                        <a:t>                    89% </a:t>
                      </a:r>
                      <a:endParaRPr sz="3000" b="1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300" b="1">
                          <a:solidFill>
                            <a:schemeClr val="dk1"/>
                          </a:solidFill>
                        </a:rPr>
                        <a:t>  نسبة رضا المستفيدات.</a:t>
                      </a:r>
                      <a:endParaRPr sz="3300" b="1"/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1325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b="1" dirty="0"/>
                        <a:t>3 </a:t>
                      </a:r>
                      <a:r>
                        <a:rPr lang="en-US" sz="3000" b="1" dirty="0" err="1"/>
                        <a:t>دول</a:t>
                      </a:r>
                      <a:r>
                        <a:rPr lang="en-US" sz="3000" b="1" dirty="0"/>
                        <a:t>.</a:t>
                      </a:r>
                      <a:endParaRPr sz="3000" b="1" dirty="0"/>
                    </a:p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b="1" dirty="0"/>
                        <a:t>12 </a:t>
                      </a:r>
                      <a:r>
                        <a:rPr lang="en-US" sz="3000" b="1" dirty="0" err="1"/>
                        <a:t>مدينة</a:t>
                      </a:r>
                      <a:r>
                        <a:rPr lang="en-US" sz="3000" b="1" dirty="0"/>
                        <a:t>.</a:t>
                      </a:r>
                      <a:endParaRPr sz="3000" b="1" dirty="0"/>
                    </a:p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b="1" dirty="0"/>
                        <a:t>20 </a:t>
                      </a:r>
                      <a:r>
                        <a:rPr lang="en-US" sz="3000" b="1" dirty="0" err="1"/>
                        <a:t>حي</a:t>
                      </a:r>
                      <a:r>
                        <a:rPr lang="en-US" sz="3000" b="1" dirty="0"/>
                        <a:t>.</a:t>
                      </a:r>
                      <a:endParaRPr sz="3000" b="1" dirty="0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400" b="1" dirty="0" err="1"/>
                        <a:t>الدول</a:t>
                      </a:r>
                      <a:r>
                        <a:rPr lang="en-US" sz="3400" b="1" dirty="0"/>
                        <a:t>- </a:t>
                      </a:r>
                      <a:r>
                        <a:rPr lang="en-US" sz="3400" b="1" dirty="0" err="1"/>
                        <a:t>المدن</a:t>
                      </a:r>
                      <a:r>
                        <a:rPr lang="en-US" sz="3400" b="1" dirty="0"/>
                        <a:t>- </a:t>
                      </a:r>
                      <a:r>
                        <a:rPr lang="en-US" sz="3400" b="1" dirty="0" err="1"/>
                        <a:t>الاحياء</a:t>
                      </a:r>
                      <a:r>
                        <a:rPr lang="en-US" sz="3400" b="1" dirty="0"/>
                        <a:t> .</a:t>
                      </a:r>
                      <a:endParaRPr sz="3400" b="1" dirty="0"/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9" name="Google Shape;169;g2e97334bc4e_0_0"/>
          <p:cNvSpPr txBox="1"/>
          <p:nvPr/>
        </p:nvSpPr>
        <p:spPr>
          <a:xfrm>
            <a:off x="37059025" y="7060500"/>
            <a:ext cx="36822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مصاريف البرنامج :</a:t>
            </a:r>
            <a:endParaRPr sz="3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e7e97a1d97_0_81"/>
          <p:cNvSpPr/>
          <p:nvPr/>
        </p:nvSpPr>
        <p:spPr>
          <a:xfrm>
            <a:off x="17156375" y="2204885"/>
            <a:ext cx="1131625" cy="7285741"/>
          </a:xfrm>
          <a:custGeom>
            <a:avLst/>
            <a:gdLst/>
            <a:ahLst/>
            <a:cxnLst/>
            <a:rect l="l" t="t" r="r" b="b"/>
            <a:pathLst>
              <a:path w="1131625" h="7285741" extrusionOk="0">
                <a:moveTo>
                  <a:pt x="0" y="0"/>
                </a:moveTo>
                <a:lnTo>
                  <a:pt x="1131625" y="0"/>
                </a:lnTo>
                <a:lnTo>
                  <a:pt x="1131625" y="7285741"/>
                </a:lnTo>
                <a:lnTo>
                  <a:pt x="0" y="72857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05" name="Google Shape;205;g2e7e97a1d97_0_81"/>
          <p:cNvSpPr/>
          <p:nvPr/>
        </p:nvSpPr>
        <p:spPr>
          <a:xfrm>
            <a:off x="17058029" y="2532345"/>
            <a:ext cx="1328317" cy="8433758"/>
          </a:xfrm>
          <a:custGeom>
            <a:avLst/>
            <a:gdLst/>
            <a:ahLst/>
            <a:cxnLst/>
            <a:rect l="l" t="t" r="r" b="b"/>
            <a:pathLst>
              <a:path w="1328317" h="8433758" extrusionOk="0">
                <a:moveTo>
                  <a:pt x="0" y="0"/>
                </a:moveTo>
                <a:lnTo>
                  <a:pt x="1328317" y="0"/>
                </a:lnTo>
                <a:lnTo>
                  <a:pt x="1328317" y="8433758"/>
                </a:lnTo>
                <a:lnTo>
                  <a:pt x="0" y="84337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06" name="Google Shape;206;g2e7e97a1d97_0_81"/>
          <p:cNvSpPr/>
          <p:nvPr/>
        </p:nvSpPr>
        <p:spPr>
          <a:xfrm>
            <a:off x="0" y="5520780"/>
            <a:ext cx="822133" cy="4932801"/>
          </a:xfrm>
          <a:custGeom>
            <a:avLst/>
            <a:gdLst/>
            <a:ahLst/>
            <a:cxnLst/>
            <a:rect l="l" t="t" r="r" b="b"/>
            <a:pathLst>
              <a:path w="822133" h="4932801" extrusionOk="0">
                <a:moveTo>
                  <a:pt x="0" y="0"/>
                </a:moveTo>
                <a:lnTo>
                  <a:pt x="822133" y="0"/>
                </a:lnTo>
                <a:lnTo>
                  <a:pt x="822133" y="4932800"/>
                </a:lnTo>
                <a:lnTo>
                  <a:pt x="0" y="4932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07" name="Google Shape;207;g2e7e97a1d97_0_81"/>
          <p:cNvSpPr/>
          <p:nvPr/>
        </p:nvSpPr>
        <p:spPr>
          <a:xfrm>
            <a:off x="557787" y="9641342"/>
            <a:ext cx="1159035" cy="645658"/>
          </a:xfrm>
          <a:custGeom>
            <a:avLst/>
            <a:gdLst/>
            <a:ahLst/>
            <a:cxnLst/>
            <a:rect l="l" t="t" r="r" b="b"/>
            <a:pathLst>
              <a:path w="1159035" h="645658" extrusionOk="0">
                <a:moveTo>
                  <a:pt x="0" y="0"/>
                </a:moveTo>
                <a:lnTo>
                  <a:pt x="1159035" y="0"/>
                </a:lnTo>
                <a:lnTo>
                  <a:pt x="1159035" y="645658"/>
                </a:lnTo>
                <a:lnTo>
                  <a:pt x="0" y="6456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08" name="Google Shape;208;g2e7e97a1d97_0_81"/>
          <p:cNvSpPr/>
          <p:nvPr/>
        </p:nvSpPr>
        <p:spPr>
          <a:xfrm>
            <a:off x="16176685" y="165884"/>
            <a:ext cx="1959378" cy="2190397"/>
          </a:xfrm>
          <a:custGeom>
            <a:avLst/>
            <a:gdLst/>
            <a:ahLst/>
            <a:cxnLst/>
            <a:rect l="l" t="t" r="r" b="b"/>
            <a:pathLst>
              <a:path w="1959378" h="2190397" extrusionOk="0">
                <a:moveTo>
                  <a:pt x="0" y="0"/>
                </a:moveTo>
                <a:lnTo>
                  <a:pt x="1959379" y="0"/>
                </a:lnTo>
                <a:lnTo>
                  <a:pt x="1959379" y="2190397"/>
                </a:lnTo>
                <a:lnTo>
                  <a:pt x="0" y="21903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09" name="Google Shape;209;g2e7e97a1d97_0_81"/>
          <p:cNvSpPr txBox="1"/>
          <p:nvPr/>
        </p:nvSpPr>
        <p:spPr>
          <a:xfrm>
            <a:off x="37059025" y="7060500"/>
            <a:ext cx="36822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مصاريف البرنامج :</a:t>
            </a:r>
            <a:endParaRPr sz="3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g2e7e97a1d97_0_81"/>
          <p:cNvSpPr txBox="1"/>
          <p:nvPr/>
        </p:nvSpPr>
        <p:spPr>
          <a:xfrm>
            <a:off x="10360650" y="8638025"/>
            <a:ext cx="2163300" cy="6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g2e7e97a1d97_0_81"/>
          <p:cNvSpPr txBox="1"/>
          <p:nvPr/>
        </p:nvSpPr>
        <p:spPr>
          <a:xfrm>
            <a:off x="8956800" y="2356275"/>
            <a:ext cx="26697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3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g2e7e97a1d97_0_81"/>
          <p:cNvSpPr txBox="1"/>
          <p:nvPr/>
        </p:nvSpPr>
        <p:spPr>
          <a:xfrm>
            <a:off x="0" y="0"/>
            <a:ext cx="30000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  <p:sp>
        <p:nvSpPr>
          <p:cNvPr id="213" name="Google Shape;213;g2e7e97a1d97_0_81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  <p:sp>
        <p:nvSpPr>
          <p:cNvPr id="214" name="Google Shape;214;g2e7e97a1d97_0_81"/>
          <p:cNvSpPr txBox="1"/>
          <p:nvPr/>
        </p:nvSpPr>
        <p:spPr>
          <a:xfrm>
            <a:off x="9002850" y="7602675"/>
            <a:ext cx="26697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g2e7e97a1d97_0_81"/>
          <p:cNvSpPr txBox="1"/>
          <p:nvPr/>
        </p:nvSpPr>
        <p:spPr>
          <a:xfrm>
            <a:off x="5073833" y="2039424"/>
            <a:ext cx="7617300" cy="23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شواهد</a:t>
            </a:r>
            <a:r>
              <a:rPr lang="en-US" sz="50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50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اللقاء</a:t>
            </a:r>
            <a:r>
              <a:rPr lang="en-US" sz="50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50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الأول</a:t>
            </a:r>
            <a:r>
              <a:rPr lang="en-US" sz="50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..</a:t>
            </a:r>
            <a:endParaRPr sz="5000" b="1" dirty="0">
              <a:solidFill>
                <a:srgbClr val="BF9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6" name="Google Shape;216;g2e7e97a1d97_0_8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071083" y="3609572"/>
            <a:ext cx="4561850" cy="587506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g2e7e97a1d97_0_81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9612623" y="3609572"/>
            <a:ext cx="4405789" cy="58750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e7e97a1d97_0_95"/>
          <p:cNvSpPr/>
          <p:nvPr/>
        </p:nvSpPr>
        <p:spPr>
          <a:xfrm>
            <a:off x="17156375" y="2204885"/>
            <a:ext cx="1131625" cy="7285741"/>
          </a:xfrm>
          <a:custGeom>
            <a:avLst/>
            <a:gdLst/>
            <a:ahLst/>
            <a:cxnLst/>
            <a:rect l="l" t="t" r="r" b="b"/>
            <a:pathLst>
              <a:path w="1131625" h="7285741" extrusionOk="0">
                <a:moveTo>
                  <a:pt x="0" y="0"/>
                </a:moveTo>
                <a:lnTo>
                  <a:pt x="1131625" y="0"/>
                </a:lnTo>
                <a:lnTo>
                  <a:pt x="1131625" y="7285741"/>
                </a:lnTo>
                <a:lnTo>
                  <a:pt x="0" y="72857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23" name="Google Shape;223;g2e7e97a1d97_0_95"/>
          <p:cNvSpPr/>
          <p:nvPr/>
        </p:nvSpPr>
        <p:spPr>
          <a:xfrm>
            <a:off x="17058029" y="2532345"/>
            <a:ext cx="1328317" cy="8433758"/>
          </a:xfrm>
          <a:custGeom>
            <a:avLst/>
            <a:gdLst/>
            <a:ahLst/>
            <a:cxnLst/>
            <a:rect l="l" t="t" r="r" b="b"/>
            <a:pathLst>
              <a:path w="1328317" h="8433758" extrusionOk="0">
                <a:moveTo>
                  <a:pt x="0" y="0"/>
                </a:moveTo>
                <a:lnTo>
                  <a:pt x="1328317" y="0"/>
                </a:lnTo>
                <a:lnTo>
                  <a:pt x="1328317" y="8433758"/>
                </a:lnTo>
                <a:lnTo>
                  <a:pt x="0" y="84337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24" name="Google Shape;224;g2e7e97a1d97_0_95"/>
          <p:cNvSpPr/>
          <p:nvPr/>
        </p:nvSpPr>
        <p:spPr>
          <a:xfrm>
            <a:off x="0" y="5520780"/>
            <a:ext cx="822133" cy="4932801"/>
          </a:xfrm>
          <a:custGeom>
            <a:avLst/>
            <a:gdLst/>
            <a:ahLst/>
            <a:cxnLst/>
            <a:rect l="l" t="t" r="r" b="b"/>
            <a:pathLst>
              <a:path w="822133" h="4932801" extrusionOk="0">
                <a:moveTo>
                  <a:pt x="0" y="0"/>
                </a:moveTo>
                <a:lnTo>
                  <a:pt x="822133" y="0"/>
                </a:lnTo>
                <a:lnTo>
                  <a:pt x="822133" y="4932800"/>
                </a:lnTo>
                <a:lnTo>
                  <a:pt x="0" y="4932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25" name="Google Shape;225;g2e7e97a1d97_0_95"/>
          <p:cNvSpPr/>
          <p:nvPr/>
        </p:nvSpPr>
        <p:spPr>
          <a:xfrm>
            <a:off x="557787" y="9641342"/>
            <a:ext cx="1159035" cy="645658"/>
          </a:xfrm>
          <a:custGeom>
            <a:avLst/>
            <a:gdLst/>
            <a:ahLst/>
            <a:cxnLst/>
            <a:rect l="l" t="t" r="r" b="b"/>
            <a:pathLst>
              <a:path w="1159035" h="645658" extrusionOk="0">
                <a:moveTo>
                  <a:pt x="0" y="0"/>
                </a:moveTo>
                <a:lnTo>
                  <a:pt x="1159035" y="0"/>
                </a:lnTo>
                <a:lnTo>
                  <a:pt x="1159035" y="645658"/>
                </a:lnTo>
                <a:lnTo>
                  <a:pt x="0" y="6456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26" name="Google Shape;226;g2e7e97a1d97_0_95"/>
          <p:cNvSpPr/>
          <p:nvPr/>
        </p:nvSpPr>
        <p:spPr>
          <a:xfrm>
            <a:off x="16176685" y="165884"/>
            <a:ext cx="1959378" cy="2190397"/>
          </a:xfrm>
          <a:custGeom>
            <a:avLst/>
            <a:gdLst/>
            <a:ahLst/>
            <a:cxnLst/>
            <a:rect l="l" t="t" r="r" b="b"/>
            <a:pathLst>
              <a:path w="1959378" h="2190397" extrusionOk="0">
                <a:moveTo>
                  <a:pt x="0" y="0"/>
                </a:moveTo>
                <a:lnTo>
                  <a:pt x="1959379" y="0"/>
                </a:lnTo>
                <a:lnTo>
                  <a:pt x="1959379" y="2190397"/>
                </a:lnTo>
                <a:lnTo>
                  <a:pt x="0" y="21903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27" name="Google Shape;227;g2e7e97a1d97_0_95"/>
          <p:cNvSpPr txBox="1"/>
          <p:nvPr/>
        </p:nvSpPr>
        <p:spPr>
          <a:xfrm>
            <a:off x="37059025" y="7060500"/>
            <a:ext cx="36822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مصاريف البرنامج :</a:t>
            </a:r>
            <a:endParaRPr sz="3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g2e7e97a1d97_0_95"/>
          <p:cNvSpPr txBox="1"/>
          <p:nvPr/>
        </p:nvSpPr>
        <p:spPr>
          <a:xfrm>
            <a:off x="10360650" y="8638025"/>
            <a:ext cx="2163300" cy="6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g2e7e97a1d97_0_95"/>
          <p:cNvSpPr txBox="1"/>
          <p:nvPr/>
        </p:nvSpPr>
        <p:spPr>
          <a:xfrm>
            <a:off x="8956800" y="2356275"/>
            <a:ext cx="26697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3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g2e7e97a1d97_0_95"/>
          <p:cNvSpPr txBox="1"/>
          <p:nvPr/>
        </p:nvSpPr>
        <p:spPr>
          <a:xfrm>
            <a:off x="0" y="0"/>
            <a:ext cx="30000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  <p:sp>
        <p:nvSpPr>
          <p:cNvPr id="231" name="Google Shape;231;g2e7e97a1d97_0_95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  <p:sp>
        <p:nvSpPr>
          <p:cNvPr id="232" name="Google Shape;232;g2e7e97a1d97_0_95"/>
          <p:cNvSpPr txBox="1"/>
          <p:nvPr/>
        </p:nvSpPr>
        <p:spPr>
          <a:xfrm>
            <a:off x="9002850" y="7602675"/>
            <a:ext cx="26697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g2e7e97a1d97_0_95"/>
          <p:cNvSpPr txBox="1"/>
          <p:nvPr/>
        </p:nvSpPr>
        <p:spPr>
          <a:xfrm>
            <a:off x="5231700" y="791475"/>
            <a:ext cx="7824600" cy="15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شواهد اللقاء الثاني ..</a:t>
            </a:r>
            <a:endParaRPr sz="4800" b="1">
              <a:solidFill>
                <a:srgbClr val="BF9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4" name="Google Shape;234;g2e7e97a1d97_0_95"/>
          <p:cNvPicPr preferRelativeResize="0"/>
          <p:nvPr/>
        </p:nvPicPr>
        <p:blipFill rotWithShape="1">
          <a:blip r:embed="rId8">
            <a:alphaModFix/>
          </a:blip>
          <a:srcRect t="36244" b="37673"/>
          <a:stretch/>
        </p:blipFill>
        <p:spPr>
          <a:xfrm>
            <a:off x="8079816" y="4984904"/>
            <a:ext cx="5118794" cy="33425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g2e7e97a1d97_0_95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4457985" y="4034483"/>
            <a:ext cx="2655591" cy="4800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g2e7e97a1d97_0_95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75862" y="3550683"/>
            <a:ext cx="2758864" cy="60906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g2e7e97a1d97_0_95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4329414" y="3550683"/>
            <a:ext cx="2609221" cy="60906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2e7e97a1d97_0_137"/>
          <p:cNvSpPr/>
          <p:nvPr/>
        </p:nvSpPr>
        <p:spPr>
          <a:xfrm>
            <a:off x="17156375" y="2204885"/>
            <a:ext cx="1131625" cy="7285741"/>
          </a:xfrm>
          <a:custGeom>
            <a:avLst/>
            <a:gdLst/>
            <a:ahLst/>
            <a:cxnLst/>
            <a:rect l="l" t="t" r="r" b="b"/>
            <a:pathLst>
              <a:path w="1131625" h="7285741" extrusionOk="0">
                <a:moveTo>
                  <a:pt x="0" y="0"/>
                </a:moveTo>
                <a:lnTo>
                  <a:pt x="1131625" y="0"/>
                </a:lnTo>
                <a:lnTo>
                  <a:pt x="1131625" y="7285741"/>
                </a:lnTo>
                <a:lnTo>
                  <a:pt x="0" y="72857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43" name="Google Shape;243;g2e7e97a1d97_0_137"/>
          <p:cNvSpPr/>
          <p:nvPr/>
        </p:nvSpPr>
        <p:spPr>
          <a:xfrm>
            <a:off x="17058029" y="2532345"/>
            <a:ext cx="1328317" cy="8433758"/>
          </a:xfrm>
          <a:custGeom>
            <a:avLst/>
            <a:gdLst/>
            <a:ahLst/>
            <a:cxnLst/>
            <a:rect l="l" t="t" r="r" b="b"/>
            <a:pathLst>
              <a:path w="1328317" h="8433758" extrusionOk="0">
                <a:moveTo>
                  <a:pt x="0" y="0"/>
                </a:moveTo>
                <a:lnTo>
                  <a:pt x="1328317" y="0"/>
                </a:lnTo>
                <a:lnTo>
                  <a:pt x="1328317" y="8433758"/>
                </a:lnTo>
                <a:lnTo>
                  <a:pt x="0" y="84337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44" name="Google Shape;244;g2e7e97a1d97_0_137"/>
          <p:cNvSpPr/>
          <p:nvPr/>
        </p:nvSpPr>
        <p:spPr>
          <a:xfrm>
            <a:off x="0" y="5520780"/>
            <a:ext cx="822133" cy="4932801"/>
          </a:xfrm>
          <a:custGeom>
            <a:avLst/>
            <a:gdLst/>
            <a:ahLst/>
            <a:cxnLst/>
            <a:rect l="l" t="t" r="r" b="b"/>
            <a:pathLst>
              <a:path w="822133" h="4932801" extrusionOk="0">
                <a:moveTo>
                  <a:pt x="0" y="0"/>
                </a:moveTo>
                <a:lnTo>
                  <a:pt x="822133" y="0"/>
                </a:lnTo>
                <a:lnTo>
                  <a:pt x="822133" y="4932800"/>
                </a:lnTo>
                <a:lnTo>
                  <a:pt x="0" y="4932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45" name="Google Shape;245;g2e7e97a1d97_0_137"/>
          <p:cNvSpPr/>
          <p:nvPr/>
        </p:nvSpPr>
        <p:spPr>
          <a:xfrm>
            <a:off x="557787" y="9641342"/>
            <a:ext cx="1159035" cy="645658"/>
          </a:xfrm>
          <a:custGeom>
            <a:avLst/>
            <a:gdLst/>
            <a:ahLst/>
            <a:cxnLst/>
            <a:rect l="l" t="t" r="r" b="b"/>
            <a:pathLst>
              <a:path w="1159035" h="645658" extrusionOk="0">
                <a:moveTo>
                  <a:pt x="0" y="0"/>
                </a:moveTo>
                <a:lnTo>
                  <a:pt x="1159035" y="0"/>
                </a:lnTo>
                <a:lnTo>
                  <a:pt x="1159035" y="645658"/>
                </a:lnTo>
                <a:lnTo>
                  <a:pt x="0" y="6456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46" name="Google Shape;246;g2e7e97a1d97_0_137"/>
          <p:cNvSpPr/>
          <p:nvPr/>
        </p:nvSpPr>
        <p:spPr>
          <a:xfrm>
            <a:off x="16176685" y="165884"/>
            <a:ext cx="1959378" cy="2190397"/>
          </a:xfrm>
          <a:custGeom>
            <a:avLst/>
            <a:gdLst/>
            <a:ahLst/>
            <a:cxnLst/>
            <a:rect l="l" t="t" r="r" b="b"/>
            <a:pathLst>
              <a:path w="1959378" h="2190397" extrusionOk="0">
                <a:moveTo>
                  <a:pt x="0" y="0"/>
                </a:moveTo>
                <a:lnTo>
                  <a:pt x="1959379" y="0"/>
                </a:lnTo>
                <a:lnTo>
                  <a:pt x="1959379" y="2190397"/>
                </a:lnTo>
                <a:lnTo>
                  <a:pt x="0" y="21903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47" name="Google Shape;247;g2e7e97a1d97_0_137"/>
          <p:cNvSpPr txBox="1"/>
          <p:nvPr/>
        </p:nvSpPr>
        <p:spPr>
          <a:xfrm>
            <a:off x="37059025" y="7060500"/>
            <a:ext cx="36822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مصاريف البرنامج :</a:t>
            </a:r>
            <a:endParaRPr sz="3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2e7e97a1d97_0_137"/>
          <p:cNvSpPr txBox="1"/>
          <p:nvPr/>
        </p:nvSpPr>
        <p:spPr>
          <a:xfrm>
            <a:off x="10360650" y="8638025"/>
            <a:ext cx="2163300" cy="6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g2e7e97a1d97_0_137"/>
          <p:cNvSpPr txBox="1"/>
          <p:nvPr/>
        </p:nvSpPr>
        <p:spPr>
          <a:xfrm>
            <a:off x="8956800" y="2356275"/>
            <a:ext cx="26697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3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g2e7e97a1d97_0_137"/>
          <p:cNvSpPr txBox="1"/>
          <p:nvPr/>
        </p:nvSpPr>
        <p:spPr>
          <a:xfrm>
            <a:off x="0" y="0"/>
            <a:ext cx="30000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  <p:sp>
        <p:nvSpPr>
          <p:cNvPr id="251" name="Google Shape;251;g2e7e97a1d97_0_137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  <p:sp>
        <p:nvSpPr>
          <p:cNvPr id="252" name="Google Shape;252;g2e7e97a1d97_0_137"/>
          <p:cNvSpPr txBox="1"/>
          <p:nvPr/>
        </p:nvSpPr>
        <p:spPr>
          <a:xfrm>
            <a:off x="9002850" y="7602675"/>
            <a:ext cx="26697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g2e7e97a1d97_0_137"/>
          <p:cNvSpPr txBox="1"/>
          <p:nvPr/>
        </p:nvSpPr>
        <p:spPr>
          <a:xfrm>
            <a:off x="4571988" y="400200"/>
            <a:ext cx="7824600" cy="15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شواهد اللقاء الثالث ..</a:t>
            </a:r>
            <a:endParaRPr sz="4800" b="1">
              <a:solidFill>
                <a:srgbClr val="BF9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4" name="Google Shape;254;g2e7e97a1d97_0_137"/>
          <p:cNvPicPr preferRelativeResize="0"/>
          <p:nvPr/>
        </p:nvPicPr>
        <p:blipFill rotWithShape="1">
          <a:blip r:embed="rId8">
            <a:alphaModFix/>
          </a:blip>
          <a:srcRect t="12111"/>
          <a:stretch/>
        </p:blipFill>
        <p:spPr>
          <a:xfrm>
            <a:off x="12367494" y="3423750"/>
            <a:ext cx="4486335" cy="4964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g2e7e97a1d97_0_137"/>
          <p:cNvPicPr preferRelativeResize="0"/>
          <p:nvPr/>
        </p:nvPicPr>
        <p:blipFill rotWithShape="1">
          <a:blip r:embed="rId9">
            <a:alphaModFix/>
          </a:blip>
          <a:srcRect t="2867" b="-16645"/>
          <a:stretch/>
        </p:blipFill>
        <p:spPr>
          <a:xfrm>
            <a:off x="1560227" y="3569849"/>
            <a:ext cx="4167823" cy="526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6" name="Google Shape;256;g2e7e97a1d97_0_137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819650" y="3423750"/>
            <a:ext cx="4648700" cy="456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2e7e97a1d97_0_109"/>
          <p:cNvSpPr/>
          <p:nvPr/>
        </p:nvSpPr>
        <p:spPr>
          <a:xfrm>
            <a:off x="17156375" y="2204885"/>
            <a:ext cx="1131625" cy="7285741"/>
          </a:xfrm>
          <a:custGeom>
            <a:avLst/>
            <a:gdLst/>
            <a:ahLst/>
            <a:cxnLst/>
            <a:rect l="l" t="t" r="r" b="b"/>
            <a:pathLst>
              <a:path w="1131625" h="7285741" extrusionOk="0">
                <a:moveTo>
                  <a:pt x="0" y="0"/>
                </a:moveTo>
                <a:lnTo>
                  <a:pt x="1131625" y="0"/>
                </a:lnTo>
                <a:lnTo>
                  <a:pt x="1131625" y="7285741"/>
                </a:lnTo>
                <a:lnTo>
                  <a:pt x="0" y="72857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62" name="Google Shape;262;g2e7e97a1d97_0_109"/>
          <p:cNvSpPr/>
          <p:nvPr/>
        </p:nvSpPr>
        <p:spPr>
          <a:xfrm>
            <a:off x="17058029" y="2532345"/>
            <a:ext cx="1328317" cy="8433758"/>
          </a:xfrm>
          <a:custGeom>
            <a:avLst/>
            <a:gdLst/>
            <a:ahLst/>
            <a:cxnLst/>
            <a:rect l="l" t="t" r="r" b="b"/>
            <a:pathLst>
              <a:path w="1328317" h="8433758" extrusionOk="0">
                <a:moveTo>
                  <a:pt x="0" y="0"/>
                </a:moveTo>
                <a:lnTo>
                  <a:pt x="1328317" y="0"/>
                </a:lnTo>
                <a:lnTo>
                  <a:pt x="1328317" y="8433758"/>
                </a:lnTo>
                <a:lnTo>
                  <a:pt x="0" y="84337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63" name="Google Shape;263;g2e7e97a1d97_0_109"/>
          <p:cNvSpPr/>
          <p:nvPr/>
        </p:nvSpPr>
        <p:spPr>
          <a:xfrm>
            <a:off x="0" y="5520780"/>
            <a:ext cx="822133" cy="4932801"/>
          </a:xfrm>
          <a:custGeom>
            <a:avLst/>
            <a:gdLst/>
            <a:ahLst/>
            <a:cxnLst/>
            <a:rect l="l" t="t" r="r" b="b"/>
            <a:pathLst>
              <a:path w="822133" h="4932801" extrusionOk="0">
                <a:moveTo>
                  <a:pt x="0" y="0"/>
                </a:moveTo>
                <a:lnTo>
                  <a:pt x="822133" y="0"/>
                </a:lnTo>
                <a:lnTo>
                  <a:pt x="822133" y="4932800"/>
                </a:lnTo>
                <a:lnTo>
                  <a:pt x="0" y="4932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64" name="Google Shape;264;g2e7e97a1d97_0_109"/>
          <p:cNvSpPr/>
          <p:nvPr/>
        </p:nvSpPr>
        <p:spPr>
          <a:xfrm>
            <a:off x="557787" y="9641342"/>
            <a:ext cx="1159035" cy="645658"/>
          </a:xfrm>
          <a:custGeom>
            <a:avLst/>
            <a:gdLst/>
            <a:ahLst/>
            <a:cxnLst/>
            <a:rect l="l" t="t" r="r" b="b"/>
            <a:pathLst>
              <a:path w="1159035" h="645658" extrusionOk="0">
                <a:moveTo>
                  <a:pt x="0" y="0"/>
                </a:moveTo>
                <a:lnTo>
                  <a:pt x="1159035" y="0"/>
                </a:lnTo>
                <a:lnTo>
                  <a:pt x="1159035" y="645658"/>
                </a:lnTo>
                <a:lnTo>
                  <a:pt x="0" y="6456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65" name="Google Shape;265;g2e7e97a1d97_0_109"/>
          <p:cNvSpPr/>
          <p:nvPr/>
        </p:nvSpPr>
        <p:spPr>
          <a:xfrm>
            <a:off x="16176685" y="165884"/>
            <a:ext cx="1959378" cy="2190397"/>
          </a:xfrm>
          <a:custGeom>
            <a:avLst/>
            <a:gdLst/>
            <a:ahLst/>
            <a:cxnLst/>
            <a:rect l="l" t="t" r="r" b="b"/>
            <a:pathLst>
              <a:path w="1959378" h="2190397" extrusionOk="0">
                <a:moveTo>
                  <a:pt x="0" y="0"/>
                </a:moveTo>
                <a:lnTo>
                  <a:pt x="1959379" y="0"/>
                </a:lnTo>
                <a:lnTo>
                  <a:pt x="1959379" y="2190397"/>
                </a:lnTo>
                <a:lnTo>
                  <a:pt x="0" y="21903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ar-SA"/>
          </a:p>
        </p:txBody>
      </p:sp>
      <p:sp>
        <p:nvSpPr>
          <p:cNvPr id="266" name="Google Shape;266;g2e7e97a1d97_0_109"/>
          <p:cNvSpPr txBox="1"/>
          <p:nvPr/>
        </p:nvSpPr>
        <p:spPr>
          <a:xfrm>
            <a:off x="37059025" y="7060500"/>
            <a:ext cx="36822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مصاريف البرنامج :</a:t>
            </a:r>
            <a:endParaRPr sz="3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g2e7e97a1d97_0_109"/>
          <p:cNvSpPr txBox="1"/>
          <p:nvPr/>
        </p:nvSpPr>
        <p:spPr>
          <a:xfrm>
            <a:off x="10360650" y="8638025"/>
            <a:ext cx="2163300" cy="6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g2e7e97a1d97_0_109"/>
          <p:cNvSpPr txBox="1"/>
          <p:nvPr/>
        </p:nvSpPr>
        <p:spPr>
          <a:xfrm>
            <a:off x="8956800" y="2356275"/>
            <a:ext cx="26697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3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g2e7e97a1d97_0_109"/>
          <p:cNvSpPr txBox="1"/>
          <p:nvPr/>
        </p:nvSpPr>
        <p:spPr>
          <a:xfrm>
            <a:off x="0" y="0"/>
            <a:ext cx="30000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  <p:sp>
        <p:nvSpPr>
          <p:cNvPr id="270" name="Google Shape;270;g2e7e97a1d97_0_109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  <p:sp>
        <p:nvSpPr>
          <p:cNvPr id="271" name="Google Shape;271;g2e7e97a1d97_0_109"/>
          <p:cNvSpPr txBox="1"/>
          <p:nvPr/>
        </p:nvSpPr>
        <p:spPr>
          <a:xfrm>
            <a:off x="9002850" y="7602675"/>
            <a:ext cx="26697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2e7e97a1d97_0_109"/>
          <p:cNvSpPr txBox="1"/>
          <p:nvPr/>
        </p:nvSpPr>
        <p:spPr>
          <a:xfrm>
            <a:off x="5205700" y="3429000"/>
            <a:ext cx="6720000" cy="17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7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تم</a:t>
            </a:r>
            <a:r>
              <a:rPr lang="en-US" sz="107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7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بحمد</a:t>
            </a:r>
            <a:r>
              <a:rPr lang="en-US" sz="107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700" b="1" dirty="0" err="1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الله</a:t>
            </a:r>
            <a:r>
              <a:rPr lang="en-US" sz="10700" b="1" dirty="0">
                <a:solidFill>
                  <a:srgbClr val="BF9C75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0700" b="1" dirty="0">
              <a:solidFill>
                <a:srgbClr val="BF9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259</Words>
  <Application>Microsoft Office PowerPoint</Application>
  <PresentationFormat>مخصص</PresentationFormat>
  <Paragraphs>61</Paragraphs>
  <Slides>9</Slides>
  <Notes>9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96656</dc:creator>
  <cp:lastModifiedBy>i</cp:lastModifiedBy>
  <cp:revision>3</cp:revision>
  <dcterms:created xsi:type="dcterms:W3CDTF">2006-08-16T00:00:00Z</dcterms:created>
  <dcterms:modified xsi:type="dcterms:W3CDTF">2025-01-30T16:41:13Z</dcterms:modified>
</cp:coreProperties>
</file>